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387" r:id="rId2"/>
    <p:sldId id="417" r:id="rId3"/>
    <p:sldId id="411" r:id="rId4"/>
    <p:sldId id="421" r:id="rId5"/>
    <p:sldId id="393" r:id="rId6"/>
    <p:sldId id="389" r:id="rId7"/>
    <p:sldId id="400" r:id="rId8"/>
    <p:sldId id="422" r:id="rId9"/>
    <p:sldId id="419" r:id="rId10"/>
    <p:sldId id="327" r:id="rId11"/>
    <p:sldId id="328" r:id="rId12"/>
    <p:sldId id="418" r:id="rId13"/>
    <p:sldId id="424" r:id="rId14"/>
    <p:sldId id="395" r:id="rId15"/>
    <p:sldId id="426" r:id="rId16"/>
    <p:sldId id="396" r:id="rId17"/>
    <p:sldId id="397" r:id="rId18"/>
    <p:sldId id="399" r:id="rId19"/>
    <p:sldId id="394" r:id="rId20"/>
    <p:sldId id="415" r:id="rId21"/>
    <p:sldId id="425" r:id="rId22"/>
    <p:sldId id="423" r:id="rId23"/>
    <p:sldId id="416" r:id="rId24"/>
    <p:sldId id="406" r:id="rId25"/>
    <p:sldId id="410" r:id="rId26"/>
    <p:sldId id="402" r:id="rId27"/>
    <p:sldId id="401" r:id="rId28"/>
    <p:sldId id="404" r:id="rId29"/>
    <p:sldId id="42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EFB34E0-DF9F-4139-B137-F581636016D9}">
          <p14:sldIdLst>
            <p14:sldId id="387"/>
            <p14:sldId id="388"/>
            <p14:sldId id="395"/>
            <p14:sldId id="397"/>
            <p14:sldId id="396"/>
            <p14:sldId id="398"/>
            <p14:sldId id="394"/>
            <p14:sldId id="399"/>
            <p14:sldId id="401"/>
            <p14:sldId id="404"/>
            <p14:sldId id="403"/>
            <p14:sldId id="402"/>
            <p14:sldId id="405"/>
            <p14:sldId id="400"/>
            <p14:sldId id="406"/>
            <p14:sldId id="408"/>
            <p14:sldId id="409"/>
            <p14:sldId id="407"/>
            <p14:sldId id="410"/>
            <p14:sldId id="411"/>
            <p14:sldId id="414"/>
            <p14:sldId id="413"/>
            <p14:sldId id="412"/>
            <p14:sldId id="393"/>
            <p14:sldId id="389"/>
            <p14:sldId id="390"/>
            <p14:sldId id="391"/>
            <p14:sldId id="392"/>
          </p14:sldIdLst>
        </p14:section>
        <p14:section name="Раздел без заголовка" id="{3B223DD6-1FF6-42E7-ACBD-C98AC7625487}">
          <p14:sldIdLst>
            <p14:sldId id="327"/>
            <p14:sldId id="328"/>
            <p14:sldId id="3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9" autoAdjust="0"/>
    <p:restoredTop sz="94660"/>
  </p:normalViewPr>
  <p:slideViewPr>
    <p:cSldViewPr>
      <p:cViewPr>
        <p:scale>
          <a:sx n="53" d="100"/>
          <a:sy n="53" d="100"/>
        </p:scale>
        <p:origin x="-15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9" name="Picture 5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 descr="E:\фон\iutop0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357826"/>
            <a:ext cx="5357818" cy="12858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4414" y="1428736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cs typeface="Aparajita" pitchFamily="34" charset="0"/>
              </a:rPr>
              <a:t>Развивающая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parajita" pitchFamily="34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cs typeface="Aparajita" pitchFamily="34" charset="0"/>
              </a:rPr>
              <a:t>предметно пространственная среда</a:t>
            </a:r>
            <a:endParaRPr lang="ru-RU" sz="3600" dirty="0">
              <a:solidFill>
                <a:srgbClr val="C00000"/>
              </a:solidFill>
              <a:latin typeface="Georgia" pitchFamily="18" charset="0"/>
              <a:cs typeface="Aparajit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28572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МБДОУ «ЦРР- детский сад «</a:t>
            </a:r>
            <a:r>
              <a:rPr lang="ru-RU" b="1" dirty="0" err="1" smtClean="0">
                <a:solidFill>
                  <a:srgbClr val="7030A0"/>
                </a:solidFill>
              </a:rPr>
              <a:t>Куобахчаан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726c76b0c5a512a80bdb68a5f11da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Валерьевне отчет Ручеек 2018-2019\Математика\DSCN18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14356"/>
            <a:ext cx="7643866" cy="5732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\726c76b0c5a512a80bdb68a5f11da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Валерьевне отчет Ручеек 2018-2019\Математика\DSCN18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7286676" cy="546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\726c76b0c5a512a80bdb68a5f11da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Валерьевне отчет Ручеек 2018-2019\Математика\DSCN1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00108"/>
            <a:ext cx="6715172" cy="503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 «</a:t>
            </a:r>
            <a:r>
              <a:rPr lang="ru-RU" b="1" dirty="0" err="1" smtClean="0">
                <a:solidFill>
                  <a:srgbClr val="C00000"/>
                </a:solidFill>
              </a:rPr>
              <a:t>Хатынчаан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DCIM\100CANON\IMG_5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71546"/>
            <a:ext cx="6715172" cy="4476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2050" name="Picture 2" descr="I:\DCIM\100CANON\IMG_5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14422"/>
            <a:ext cx="6500858" cy="4333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 «</a:t>
            </a:r>
            <a:r>
              <a:rPr lang="ru-RU" b="1" dirty="0" err="1" smtClean="0">
                <a:solidFill>
                  <a:srgbClr val="C00000"/>
                </a:solidFill>
              </a:rPr>
              <a:t>Хатынчаан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" name="Picture 3" descr="I:\DCIM\100CANON\IMG_5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6536575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 «</a:t>
            </a:r>
            <a:r>
              <a:rPr lang="ru-RU" b="1" dirty="0" err="1" smtClean="0">
                <a:solidFill>
                  <a:srgbClr val="C00000"/>
                </a:solidFill>
              </a:rPr>
              <a:t>Хатынчаан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5122" name="Picture 2" descr="I:\DCIM\100CANON\IMG_5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6572296" cy="4381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I:\DCIM\100CANON\IMG_5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00108"/>
            <a:ext cx="6322263" cy="421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171" name="Picture 3" descr="I:\DCIM\100CANON\IMG_5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6965204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3042" y="42860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МЛАДШАЯ ГРУППА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85794"/>
            <a:ext cx="7572428" cy="50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Средняя группа «</a:t>
            </a:r>
            <a:r>
              <a:rPr lang="ru-RU" sz="2000" b="1" dirty="0" err="1" smtClean="0">
                <a:solidFill>
                  <a:srgbClr val="C00000"/>
                </a:solidFill>
              </a:rPr>
              <a:t>Бэсчээн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50" name="Picture 6" descr="E:\фон\iutop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57826"/>
            <a:ext cx="5357818" cy="12858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1142984"/>
            <a:ext cx="7286676" cy="2119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cs typeface="Aparajita" pitchFamily="34" charset="0"/>
              </a:rPr>
              <a:t>    Развивающая предметно пространственная среда нашего детского сада стимулирует каждого ребенка его познавательную, моторную и сенсорную активность , способствует развитию речи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parajit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parajita" pitchFamily="34" charset="0"/>
              </a:rPr>
              <a:t>    Воспитатели создают предпосылки для самостоятельных индивидуальных и совместных игр дошкольников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857232"/>
            <a:ext cx="72866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Средняя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Средняя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DCIM\100CANON\IMG_5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66636" y="1662398"/>
            <a:ext cx="4402367" cy="293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71438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Средняя группа «</a:t>
            </a:r>
            <a:r>
              <a:rPr lang="ru-RU" sz="2000" b="1" dirty="0" err="1" smtClean="0">
                <a:solidFill>
                  <a:srgbClr val="C00000"/>
                </a:solidFill>
              </a:rPr>
              <a:t>Бэсчээн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21429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Средняя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170" name="Picture 2" descr="I:\DCIM\100CANON\IMG_57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22" b="13541"/>
          <a:stretch/>
        </p:blipFill>
        <p:spPr bwMode="auto">
          <a:xfrm>
            <a:off x="5357818" y="2214554"/>
            <a:ext cx="3429024" cy="3689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357166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Старшая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26042" b="13411"/>
          <a:stretch>
            <a:fillRect/>
          </a:stretch>
        </p:blipFill>
        <p:spPr bwMode="auto">
          <a:xfrm>
            <a:off x="428596" y="1142984"/>
            <a:ext cx="47784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63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10243" name="Picture 3" descr="I:\DCIM\100CANON\IMG_5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9600" y="1515120"/>
            <a:ext cx="4804584" cy="320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Старшая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4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" name="Picture 2" descr="I:\DCIM\100CANON\IMG_5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85860"/>
            <a:ext cx="6357982" cy="4238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Подготовительная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" name="Picture 2" descr="I:\DCIM\100CANON\IMG_57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8" r="5000"/>
          <a:stretch/>
        </p:blipFill>
        <p:spPr bwMode="auto">
          <a:xfrm>
            <a:off x="1428728" y="928670"/>
            <a:ext cx="6215106" cy="4815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Подготовительная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2051" name="Picture 3" descr="I:\DCIM\100CANON\IMG_5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00108"/>
            <a:ext cx="3027756" cy="4541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1604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Подготовительная 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\726c76b0c5a512a80bdb68a5f11da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11266" name="Picture 2" descr="I:\DCIM\100CANON\IMG_5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Кабинет робототехники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6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Кабинет робототехники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7072362" cy="471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56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216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9" name="Picture 2" descr="I:\DCIM\100CANON\IMG_56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8" t="11596"/>
          <a:stretch/>
        </p:blipFill>
        <p:spPr bwMode="auto">
          <a:xfrm>
            <a:off x="571472" y="857232"/>
            <a:ext cx="7944317" cy="485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285720" y="5929330"/>
            <a:ext cx="5857916" cy="928670"/>
          </a:xfrm>
          <a:prstGeom prst="rect">
            <a:avLst/>
          </a:prstGeom>
          <a:noFill/>
        </p:spPr>
      </p:pic>
      <p:pic>
        <p:nvPicPr>
          <p:cNvPr id="7" name="Picture 2" descr="I:\DCIM\100CANON\IMG_5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6786610" cy="4524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7" name="Picture 2" descr="I:\DCIM\100CANON\IMG_56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60" r="10012"/>
          <a:stretch/>
        </p:blipFill>
        <p:spPr bwMode="auto">
          <a:xfrm>
            <a:off x="1785918" y="714356"/>
            <a:ext cx="5650690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Кабинет  «</a:t>
            </a:r>
            <a:r>
              <a:rPr lang="ru-RU" b="1" dirty="0" err="1" smtClean="0">
                <a:solidFill>
                  <a:srgbClr val="C00000"/>
                </a:solidFill>
              </a:rPr>
              <a:t>Заниматика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35782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Цифровая лаборатория «</a:t>
            </a:r>
            <a:r>
              <a:rPr lang="ru-RU" b="1" dirty="0" err="1" smtClean="0">
                <a:solidFill>
                  <a:srgbClr val="FF0000"/>
                </a:solidFill>
              </a:rPr>
              <a:t>Наураша</a:t>
            </a:r>
            <a:r>
              <a:rPr lang="ru-RU" b="1" dirty="0" smtClean="0">
                <a:solidFill>
                  <a:srgbClr val="FF0000"/>
                </a:solidFill>
              </a:rPr>
              <a:t>  в стране  </a:t>
            </a:r>
            <a:r>
              <a:rPr lang="ru-RU" b="1" dirty="0" err="1" smtClean="0">
                <a:solidFill>
                  <a:srgbClr val="FF0000"/>
                </a:solidFill>
              </a:rPr>
              <a:t>Наурандии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E:\фон\4cd27479250fdd908c9379fb3ff84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фон\chelovechki-prikolnye-kartinki-14.jpg"/>
          <p:cNvPicPr>
            <a:picLocks noChangeAspect="1" noChangeArrowheads="1"/>
          </p:cNvPicPr>
          <p:nvPr/>
        </p:nvPicPr>
        <p:blipFill>
          <a:blip r:embed="rId3" cstate="print"/>
          <a:srcRect t="5454" b="49899"/>
          <a:stretch>
            <a:fillRect/>
          </a:stretch>
        </p:blipFill>
        <p:spPr bwMode="auto">
          <a:xfrm>
            <a:off x="500034" y="5929330"/>
            <a:ext cx="5857916" cy="928670"/>
          </a:xfrm>
          <a:prstGeom prst="rect">
            <a:avLst/>
          </a:prstGeom>
          <a:noFill/>
        </p:spPr>
      </p:pic>
      <p:pic>
        <p:nvPicPr>
          <p:cNvPr id="5122" name="Picture 2" descr="I:\DCIM\100CANON\IMG_5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2975128" cy="4462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04" y="35716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Кабинет  «</a:t>
            </a:r>
            <a:r>
              <a:rPr lang="ru-RU" b="1" dirty="0" err="1" smtClean="0">
                <a:solidFill>
                  <a:srgbClr val="C00000"/>
                </a:solidFill>
              </a:rPr>
              <a:t>Заниматика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t="10417" r="39453"/>
          <a:stretch>
            <a:fillRect/>
          </a:stretch>
        </p:blipFill>
        <p:spPr bwMode="auto">
          <a:xfrm>
            <a:off x="928662" y="1714488"/>
            <a:ext cx="3429024" cy="338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\726c76b0c5a512a80bdb68a5f11da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Валерьевне отчет Ручеек 2018-2019\Математика\DSCN1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642918"/>
            <a:ext cx="7215206" cy="5411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2404</TotalTime>
  <Words>113</Words>
  <Application>Microsoft Office PowerPoint</Application>
  <PresentationFormat>Экран (4:3)</PresentationFormat>
  <Paragraphs>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Admin</cp:lastModifiedBy>
  <cp:revision>483</cp:revision>
  <dcterms:created xsi:type="dcterms:W3CDTF">2015-02-24T06:07:36Z</dcterms:created>
  <dcterms:modified xsi:type="dcterms:W3CDTF">2020-03-21T10:13:13Z</dcterms:modified>
</cp:coreProperties>
</file>