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6340-AEE3-40D9-BFA0-CF7E66DC99C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AFD-174B-4594-A6DC-B2BA6593D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магнит 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103e/000e8f2d-5a5fecbc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.sellercheck.ru/pic/2a/b3/160-sht-partiya-novye-pticy-skota-zhivotnyh-zooparka-magnit-na-2ab3adea4933c19c35ce3c4ab1449aff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4046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Разнообразные декоративные магниты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ae01.alicdn.com/kf/HTB1a3v5fwoQMeJjy0Fpq6ATxpXab.jpg_q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201664" cy="300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vladmadrid.ru/wp-content/uploads/2019/09/1418937866_seryy-texture-tekstura-cvet-6.jpg"/>
          <p:cNvPicPr>
            <a:picLocks noChangeAspect="1" noChangeArrowheads="1"/>
          </p:cNvPicPr>
          <p:nvPr/>
        </p:nvPicPr>
        <p:blipFill>
          <a:blip r:embed="rId4" cstate="print"/>
          <a:srcRect l="12403" r="14361"/>
          <a:stretch>
            <a:fillRect/>
          </a:stretch>
        </p:blipFill>
        <p:spPr bwMode="auto">
          <a:xfrm>
            <a:off x="2699792" y="3789040"/>
            <a:ext cx="2952328" cy="268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d.kopilkaurokov.ru/up/html/2017/01/27/k_588b857dcf2e2/img_user_file_588b857e67826_0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kopilkaurokov.ru/uploads/user_file_53f421b53b16d/img_user_file_53f421b53b16d_0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r-teacher.ru/edu/data/img/pic-023ly9a13r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08912" cy="57609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60932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магнит притягивает к себе только металлические предметы.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112/132523/hello_html_m467a2d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7946" cy="42502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Опыты с водой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94928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магнитная сила действует сквозь воду и стекло, поэтому можно достать скрепку не замочив рук.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sd.multiurok.ru/html/2019/03/25/s_5c98b436a0116/1121820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632848" cy="6245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Саргылана Николаевна</cp:lastModifiedBy>
  <cp:revision>20</cp:revision>
  <dcterms:created xsi:type="dcterms:W3CDTF">2020-03-24T02:16:03Z</dcterms:created>
  <dcterms:modified xsi:type="dcterms:W3CDTF">2020-03-25T05:57:15Z</dcterms:modified>
</cp:coreProperties>
</file>