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</p:sldMasterIdLst>
  <p:notesMasterIdLst>
    <p:notesMasterId r:id="rId16"/>
  </p:notesMasterIdLst>
  <p:sldIdLst>
    <p:sldId id="257" r:id="rId2"/>
    <p:sldId id="256" r:id="rId3"/>
    <p:sldId id="261" r:id="rId4"/>
    <p:sldId id="262" r:id="rId5"/>
    <p:sldId id="258" r:id="rId6"/>
    <p:sldId id="259" r:id="rId7"/>
    <p:sldId id="260" r:id="rId8"/>
    <p:sldId id="263" r:id="rId9"/>
    <p:sldId id="271" r:id="rId10"/>
    <p:sldId id="268" r:id="rId11"/>
    <p:sldId id="267" r:id="rId12"/>
    <p:sldId id="269" r:id="rId13"/>
    <p:sldId id="270" r:id="rId14"/>
    <p:sldId id="272" r:id="rId15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8F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660"/>
  </p:normalViewPr>
  <p:slideViewPr>
    <p:cSldViewPr snapToGrid="0">
      <p:cViewPr>
        <p:scale>
          <a:sx n="75" d="100"/>
          <a:sy n="75" d="100"/>
        </p:scale>
        <p:origin x="-2664" y="-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7423A-2E1D-464F-ACFB-B0F8124D93B2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A4C6D-808A-4068-9454-16B0EE5AF1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127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C6D-808A-4068-9454-16B0EE5AF1A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2787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2272-39ED-45C3-BCD9-98A92B995EE7}" type="datetime1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9282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5B97-4A53-44B2-98D5-6C4C42E50846}" type="datetime1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9279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099-4FDB-4F8E-AC40-E617691921CA}" type="datetime1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586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6C6F-9A23-40FC-A496-439457D2237D}" type="datetime1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3665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7133-AD85-43F9-9D0E-738CA7ADC1D5}" type="datetime1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184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1BA3-BC6F-47B5-9D16-F37631B0565E}" type="datetime1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124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74F4-123B-49B9-9653-4434B39EC17B}" type="datetime1">
              <a:rPr lang="ru-RU" smtClean="0"/>
              <a:pPr/>
              <a:t>24.03.2020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936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F878-5B8F-4402-AE11-955E20ECA8E7}" type="datetime1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6090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2C20-9716-497A-A55F-9A3CD85F6419}" type="datetime1">
              <a:rPr lang="ru-RU" smtClean="0"/>
              <a:pPr/>
              <a:t>24.03.2020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3193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97B4-DA39-4801-B735-8837D7F6548E}" type="datetime1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262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6BF6-D69C-453B-B1F8-92EC350CC2F1}" type="datetime1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735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0014D-6ED9-4FD0-94F0-E8FF769EC4F3}" type="datetime1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602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Блок-схема: узел 15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с одним скругленным углом 1"/>
          <p:cNvSpPr/>
          <p:nvPr/>
        </p:nvSpPr>
        <p:spPr>
          <a:xfrm>
            <a:off x="276962" y="360091"/>
            <a:ext cx="8621485" cy="5606143"/>
          </a:xfrm>
          <a:prstGeom prst="round1Rect">
            <a:avLst/>
          </a:prstGeom>
          <a:solidFill>
            <a:schemeClr val="accent4"/>
          </a:solidFill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Младшая группа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9501" y="1393048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ПРОЕКТ «Чудо- магнит»</a:t>
            </a: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79722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 rot="21064449">
            <a:off x="1823689" y="4401973"/>
            <a:ext cx="6961204" cy="1524000"/>
            <a:chOff x="1478062" y="5029200"/>
            <a:chExt cx="6961204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72674" y="5393764"/>
              <a:ext cx="1055914" cy="1055914"/>
            </a:xfrm>
            <a:prstGeom prst="flowChartConnec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850902" y="5606853"/>
              <a:ext cx="821873" cy="800100"/>
            </a:xfrm>
            <a:prstGeom prst="flowChartConnec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00874" y="5740189"/>
              <a:ext cx="710054" cy="691243"/>
            </a:xfrm>
            <a:prstGeom prst="flowChartConnector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478062" y="5854578"/>
              <a:ext cx="561857" cy="546972"/>
            </a:xfrm>
            <a:prstGeom prst="flowChartConnector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2" name="Рисунок 21" descr="hello_html_14ffc98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539" y="2861096"/>
            <a:ext cx="1602740" cy="188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3531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269823" y="1398905"/>
            <a:ext cx="8632878" cy="4811395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10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Picture 4" descr="https://toyzi.by/upload/iblock/107/107e8320e2f4ae8d55fd23750e853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3089" y="4209789"/>
            <a:ext cx="1848111" cy="1848111"/>
          </a:xfrm>
          <a:prstGeom prst="rect">
            <a:avLst/>
          </a:prstGeom>
          <a:noFill/>
        </p:spPr>
      </p:pic>
      <p:pic>
        <p:nvPicPr>
          <p:cNvPr id="30722" name="Picture 2" descr="https://ae01.alicdn.com/kf/HTB1P0p5xMmTBuNjy1Xbq6yMrVXaU/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1596" y="1714500"/>
            <a:ext cx="2008004" cy="2008004"/>
          </a:xfrm>
          <a:prstGeom prst="rect">
            <a:avLst/>
          </a:prstGeom>
          <a:noFill/>
        </p:spPr>
      </p:pic>
      <p:pic>
        <p:nvPicPr>
          <p:cNvPr id="30724" name="Picture 4" descr="https://optomamarf.ru/files/081/08119197139f154851482f13a140a5e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814" y="2324574"/>
            <a:ext cx="2576533" cy="2562220"/>
          </a:xfrm>
          <a:prstGeom prst="rect">
            <a:avLst/>
          </a:prstGeom>
          <a:noFill/>
        </p:spPr>
      </p:pic>
      <p:pic>
        <p:nvPicPr>
          <p:cNvPr id="30726" name="Picture 6" descr="https://im0-tub-ru.yandex.net/i?id=69640adef2901de97b246303d6d7b322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8715" y="1408946"/>
            <a:ext cx="2572635" cy="199816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338466" y="674557"/>
            <a:ext cx="4867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Играем с магнитами  каждый день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7" descr="https://img2.freepng.ru/20180422/jke/kisspng-craft-magnets-horseshoe-magnet-magnetism-clip-art-red-billboards-5adcbc852bb2a7.3276225915244156211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340565">
            <a:off x="866775" y="912813"/>
            <a:ext cx="1330325" cy="1064260"/>
          </a:xfrm>
          <a:prstGeom prst="rect">
            <a:avLst/>
          </a:prstGeom>
          <a:noFill/>
        </p:spPr>
      </p:pic>
      <p:pic>
        <p:nvPicPr>
          <p:cNvPr id="30728" name="Picture 8" descr="http://igr.ru/upload/images/268004/1000x1000/a26800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4500" y="3225800"/>
            <a:ext cx="2616200" cy="261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269822" y="1398905"/>
            <a:ext cx="8654143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11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Picture 2" descr="https://farm9.staticflickr.com/8122/8650393548_ca7fbd9d2a_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2585" y="2541092"/>
            <a:ext cx="3921750" cy="2970726"/>
          </a:xfrm>
          <a:prstGeom prst="rect">
            <a:avLst/>
          </a:prstGeom>
          <a:noFill/>
        </p:spPr>
      </p:pic>
      <p:pic>
        <p:nvPicPr>
          <p:cNvPr id="16" name="Picture 2" descr="https://farm9.staticflickr.com/8388/8650156306_4638deecc1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389" y="1514005"/>
            <a:ext cx="3997378" cy="4527031"/>
          </a:xfrm>
          <a:prstGeom prst="rect">
            <a:avLst/>
          </a:prstGeom>
          <a:noFill/>
        </p:spPr>
      </p:pic>
      <p:pic>
        <p:nvPicPr>
          <p:cNvPr id="18" name="Picture 7" descr="https://img2.freepng.ru/20180422/jke/kisspng-craft-magnets-horseshoe-magnet-magnetism-clip-art-red-billboards-5adcbc852bb2a7.3276225915244156211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717975">
            <a:off x="6238876" y="684211"/>
            <a:ext cx="1525984" cy="1220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269822" y="1398905"/>
            <a:ext cx="8654143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12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9700" name="Picture 4" descr="https://img.labirint.ru/rcimg/aa0c88a9006d8216c2cda2208a235553/1920x1080/comments_pic/1504/2_0e5eec935eebd633a8e9eb61f2160801_1422053346.jpg?14220533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4829" y="1282101"/>
            <a:ext cx="6275205" cy="469856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638269" y="479686"/>
            <a:ext cx="332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Изучаем времена года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269822" y="1398905"/>
            <a:ext cx="8654143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13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8674" name="Picture 2" descr="https://www.rodnye-igrushki.ru/upload/iblock/d7e/d7ecd0f4c2d4b8250b256dd08ea57fc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4336" y="1414254"/>
            <a:ext cx="5090982" cy="463279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237876" y="854439"/>
            <a:ext cx="2495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Магнитный театр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282522" y="1335405"/>
            <a:ext cx="8654143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14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130300" y="2068781"/>
            <a:ext cx="343664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 ходе проекта дети узнали: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Что такое магнит?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 свойствах магнита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AutoShape 3" descr="https://www.ourclassweb.com/images/scrappin_doodles/magnets_tommy/magnet_Tommy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9" name="Picture 5" descr="https://img2.freepng.ru/20181024/bqf/kisspng-craft-magnets-magnetic-poetry-teacherspayteachers-scrappin-pictures-to-pin-on-pinterest-thepinsta-5bd07cbe910000.76818104154039007859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0375" y="3632201"/>
            <a:ext cx="2079625" cy="2313052"/>
          </a:xfrm>
          <a:prstGeom prst="rect">
            <a:avLst/>
          </a:prstGeom>
          <a:noFill/>
        </p:spPr>
      </p:pic>
      <p:pic>
        <p:nvPicPr>
          <p:cNvPr id="26633" name="Picture 9" descr="https://st03.kakprosto.ru/images/article/2011/11/28/1_5255141197bfe5255141197c3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0075" y="4473576"/>
            <a:ext cx="1952625" cy="1335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269822" y="1398905"/>
            <a:ext cx="8654143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2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078934" y="1742828"/>
            <a:ext cx="741736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«чудо-магнит»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познавательно-исследовательский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краткосрочный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Сроки реализации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1неделя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воспитатели, дети младшей группы,     родители</a:t>
            </a:r>
          </a:p>
          <a:p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8" name="Picture 7" descr="https://img2.freepng.ru/20180422/jke/kisspng-craft-magnets-horseshoe-magnet-magnetism-clip-art-red-billboards-5adcbc852bb2a7.327622591524415621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265018">
            <a:off x="6937376" y="2157413"/>
            <a:ext cx="1240234" cy="9921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259080" y="1019331"/>
            <a:ext cx="8654143" cy="4781653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Дошкольное детство - любознательный период.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Экспериментирование является методом обучения, который позволяет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ребенку моделировать в своем сознании картину мира, основанную на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собственных наблюдениях, опытах, установлении взаимозависимостей, закономерностей.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процессе развития познавательной деятельности у ребёнка формируется стремление узнать и открыть для себя как можно больше нового, возникает желание узнать новое 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качествах и свойствах предметов, понять существующие между ними связи и отношения. Дети легче и прочнее усваивают материал тогда, когда сами добывают знания,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следят за изменениями, делают выводы.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3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Picture 7" descr="https://img2.freepng.ru/20180422/jke/kisspng-craft-magnets-horseshoe-magnet-magnetism-clip-art-red-billboards-5adcbc852bb2a7.327622591524415621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639947">
            <a:off x="460376" y="5319713"/>
            <a:ext cx="1144984" cy="915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300814" y="762209"/>
            <a:ext cx="8654143" cy="5831174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Изучить свойства магнита и возможности использования в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свободной игровой деятельности детей.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Образовательные: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знакомить с понятием «магнит»;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формировать представления о свойствах магнита;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-актуализировать знания об использовании свойств магнита человеком.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развивать познавательную активность ребенка в процессе знакомства со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свойствами магнита;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-развивать любознательность, логическое мышление и стремление к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самостоятельному познанию и размышлению.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воспитывать аккуратность в работе, соблюдение правил техники безопасности;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воспитывать самостоятельность, инициативность, активность, чувство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коллективизма, взаимопонимание.</a:t>
            </a:r>
          </a:p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4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Picture 7" descr="https://img2.freepng.ru/20180422/jke/kisspng-craft-magnets-horseshoe-magnet-magnetism-clip-art-red-billboards-5adcbc852bb2a7.327622591524415621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356718">
            <a:off x="6899275" y="1687513"/>
            <a:ext cx="1330325" cy="1064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299357" y="1335405"/>
            <a:ext cx="8654143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ли притягивают магниты?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 с различными предметами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Оборудование (на каждого ребенка или на пару):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плюшевый мишка (или другая плюшевая игрушка),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деревянный карандаш,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пластмассовая пуговица,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металлические предметы ( скрепка, металлическая ложка),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бумажный кораблик,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маленький магнит.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5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Picture 7" descr="https://img2.freepng.ru/20180422/jke/kisspng-craft-magnets-horseshoe-magnet-magnetism-clip-art-red-billboards-5adcbc852bb2a7.327622591524415621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18844">
            <a:off x="6873875" y="1878013"/>
            <a:ext cx="1330325" cy="1064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269822" y="1398905"/>
            <a:ext cx="8654143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 опыта: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Поднести магнит по очереди ко всем предметам.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 опыта.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Некоторые металлические предметы притягиваются к магниту, а неметаллические не испытывают его притяжения.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Магниты — это куски железа , обладающие способностью притягивать металлические предметы.  Дерево, пластмасса, бумага, ткань не реагируют на магнит.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6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269822" y="1019331"/>
            <a:ext cx="8654143" cy="5203626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Действует ли магнит через другие материалы?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Игра-опыт «Рыбалка»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Оборудование (на каждого ребенка или на пару):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стакан с водой,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рыбок из цветной клеенки с глазиком-кнопкой, загнутой с обратной стороны,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маленький магнит.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 опыта: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стакан с водой опустить рыбок.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Прислонить магнит к внешней стороне стакана на уровне рыбки. После того как она «клюнет», медленно двигать магнит по стенке стакана вверх. Так надо выловить всех рыбок.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 опыта.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Рыбки следуют за движением магнита и поднимаются вверх до тех пор, пока не приблизятся к поверхности воды. Таким образом их можно легко достать, не замочив рук.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Вывод.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Сила магнита действует и сквозь стекло, и сквозь воду.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7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489857" y="973393"/>
            <a:ext cx="8654143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Конспект НОД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Познавательно-исследовательская деятельность во 2 младшей группе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Тема: «Магнит на помощь спешит!»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Знакомить детей со свойствами магнита (притягивать металлические предметы; способностью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примагничивать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через воду, картон). Формировать умение делать элементарные выводы. Развивать заинтересованность, любознательность, внимание, активность в процессе  опытно-экспериментальной  деятельности. Закреплять знание цветов, умение соотносить цвета. Воспитывать бережное отношение к природе.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Материал: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магниты, картинки рыбок, рыбки на скрепках, металлические предметы, бумага, камни, ракушки, палочки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Кьюзенера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образцы рыбок, ведерки для мусора.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8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172286" y="167512"/>
            <a:ext cx="8654143" cy="6306439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 НОД: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нам рыбка приплыла, но почему она такая грустная? (ответы детей)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Давайте мы её спросим. - Рыбка. Почему ты грустишь?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Речка - мой дом, но в моей речке очень много мусора.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я и мои детки плавают, то они могут пораниться и запутаться в мусоре. 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-Что же делать? (ответы детей)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Давайте возьмем с собой эти предметы. Они нам помогут.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 знаете, что это? (магниты)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1.Вот мы на берегу, смотрите, как грязно. А может мусор есть и в песке, а мы его не видим. 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Давайте попробуем использовать для уборки магнит. 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(Дети водят магнитом и к нему прилипают металлические предметы) 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прилипло к магниту? – К магниту прилипли железные предметы.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бумажки получилось убрать магнитом? (Нет)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Почему? (Они не прилипают к магниту)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Посмотрите, вот где живет рыбка. 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что на дне? (камушки, ракушки, болтики, скрепки, железки). Ах, как грязно! 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же достать мусор, не замочив руки? (с помощью магнита). 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мы попробуем достать через стенку, у нас получится? Давайте попробуем!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(дети проводят эксперимент). 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 смогли достать мусор? 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Почему? (железо липнет к магниту). 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почему не достали камушки и ракушки? (они не липнут к магниту)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здорово! Пруд чистый! Давайте с рыбками поиграем.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Динамическая пауза 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Вода чистая, почему же рыбка так испугалась? 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парами выбирают рыбку и проводят с помощью магнита в свой домик.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Посмотрите, а вот ещё стайка рыбок к вам приплыла. 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 сможете их выложить из палочек? 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Рефлексия.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Посмотрите, какие веселые теперь рыбки!!! 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сначала были грустные, а теперь веселые? (мы помогли навести порядок)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9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6769ad3832608acd54699af5276a224de640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</TotalTime>
  <Words>915</Words>
  <Application>Microsoft Office PowerPoint</Application>
  <PresentationFormat>Экран (4:3)</PresentationFormat>
  <Paragraphs>109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Саргылана Николаевна</cp:lastModifiedBy>
  <cp:revision>27</cp:revision>
  <dcterms:created xsi:type="dcterms:W3CDTF">2013-01-28T12:37:44Z</dcterms:created>
  <dcterms:modified xsi:type="dcterms:W3CDTF">2020-03-24T07:53:34Z</dcterms:modified>
</cp:coreProperties>
</file>