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9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3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6340-AEE3-40D9-BFA0-CF7E66DC99CF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C1AFD-174B-4594-A6DC-B2BA6593D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вет и тен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9592" y="170080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Опыты с тенью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900igr.net/up/datai/185679/0025-001-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8507612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3794" name="Picture 2" descr="https://pp.userapi.com/c543106/v543106744/4ce9b/Ka0vQnyZnv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92696"/>
            <a:ext cx="7620000" cy="5514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pic>
        <p:nvPicPr>
          <p:cNvPr id="32770" name="Picture 2" descr="https://ja-rastu.ru/uploads/posts/2013-10/1381755968_2-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8020050" cy="5667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4818" name="Picture 2" descr="https://ic.pics.livejournal.com/muzeydetey/62296552/195095/195095_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8324875" cy="3432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9552" y="1505108"/>
            <a:ext cx="79208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Экспериментальная деятельность в средней группе. Конспект занятия «Путешествие в мир света»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познакомить детей с источниками света, объяснить, что источники могут быть искусственными – изготовленные людьми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(свеча, фонарик, лампа)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природные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(солнце, луна, костер)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 и материалы: Картинки с изображением источника света, иллюстрации событий, происходящих в разное время суток, предметы которые не дают света, свеча, фонарик, волшебная коробочка, настольная лампа).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занятия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загадывает загадки и предлагает найти отгадки на картинках.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Висит груша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Нельзя скушать.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 – стеклянный пузырек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живет в нем огонек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Днем он спит, а как проснется,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Ярким пламенем зажжется.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(Лампочка)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Ежегодно по утрам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в окошко входит к нам.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он уже вошёл,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Значит, день пришёл.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(Свет)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39552" y="1844824"/>
            <a:ext cx="7416824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 него плачемся,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как появится,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него прячемся.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(Солнечный свет)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Свет идет не с потолка,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Свет дает моя рука. -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включаю и Она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домашняя луна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Светит около меня,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под ней читаю я.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(Настольный светильник)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Светильник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это искусственный источник света, который представляет собой прибор, распределяющий равномерно световой поток от лампы.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Входит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Здравствуйте дети и дорогие гости!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(Дети здороваются)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Давайте посмотрим в окно и определим, темно сейчас или светло. Что сейчас светит?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(Солнце)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 Что еще может осветить предметы, когда в природе темно?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(Луна, Костер)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 Я предлагаю вам узнать, что находится в волшебной коробочке!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(внутри лежит фонарик)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Давайте посмотрим в прорезь и определим, темно там или светло.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691680" y="2084873"/>
            <a:ext cx="590465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(смотрят в прорезь и отмечают, что там темно, ничего не видно)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 Как сделать, чтобы в коробочке было светлее?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Дети: Открыть коробочку, тогда попадет свет и осветит все внутри нее.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(открывает коробочку и все видят, что в нем лежит фонарик)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если мы не будем открывать коробочку, как сделать чтобы в нем было светло?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Дети: Зажечь фонарик.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(зажигает фонарик, опускает его в коробочку)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 теперь давайте закроем коробочку и посмотрим в прорезь.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(смотрят в прорезь)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Свет.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 Ребята давайте с вами проведем опыт.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39552" y="1573342"/>
            <a:ext cx="69127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Опыт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дает больше света?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Лампа стоит на столе, фонарик в руках ребёнка, свеча у воспитателя. Ребята сравнивают яркость света.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 Что же светит ярче?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Дети: Ярче светит настольная лампа, свеча дает меньше света.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Опыт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Волшебные лучи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Взрослый вместе с детьми освещает издалека фонариком картину и предлагает детям определить изображение. Спрашивает, почему плохо видно?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 Ребята нужно что сделать, чтобы разглядеть изображение лучше?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(Приблизить фонарь или заменить его на более сильный)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Дети пробуют оба варианта, обсуждают результаты и делают вывод: освещенность зависит от источника, чем он ближе и сильнее, тем больше света, и наоборот.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(достает картинки)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Ребята, у меня перепутались картинки. Помогите мне разложить и на две группы: свет искусственный, созданный человеком и свет природный.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Что светит ярче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свеча, фонарик или настольная лампа?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(Ответы детей)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Что светит ярче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солнце, луна или костер?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(Ответы детей)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 Спасибо ребята, до скорой встречи!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Рефлексия: Дети,  вам понравилось наше путешествие? Что больше всего понравилось? Какие бывают источники света?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285293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592" y="2060848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Цель: формировать представления детей о свойствах света и тени.</a:t>
            </a:r>
          </a:p>
          <a:p>
            <a:r>
              <a:rPr lang="ru-RU" dirty="0"/>
              <a:t>Задачи: - познакомить детей со свойствами света и тени;</a:t>
            </a:r>
          </a:p>
          <a:p>
            <a:r>
              <a:rPr lang="ru-RU" dirty="0"/>
              <a:t>- познакомить детей с различными источниками света и правилами безопасного обращения с ними;</a:t>
            </a:r>
          </a:p>
          <a:p>
            <a:r>
              <a:rPr lang="ru-RU" dirty="0"/>
              <a:t>- развивать творческие способности и познавательный интерес по теме проекта на основе наблюдения, сравнения, анализа, обобщения;</a:t>
            </a:r>
          </a:p>
          <a:p>
            <a:r>
              <a:rPr lang="ru-RU" dirty="0"/>
              <a:t>- формировать интерес в театрально - игровой деятельности;</a:t>
            </a:r>
          </a:p>
          <a:p>
            <a:r>
              <a:rPr lang="ru-RU" dirty="0"/>
              <a:t>- воспитывать интерес к явлениям природы, а так же самостоятельность, активность. Входят в проблему. Делятся своими знаниями о живой природе.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1772816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Схема поэтапной реализации познавательно – исследовательского проекта «Свет и тень»</a:t>
            </a:r>
          </a:p>
          <a:p>
            <a:r>
              <a:rPr lang="ru-RU" i="1" dirty="0"/>
              <a:t>Этапы проекта Деятельность педагога Деятельность детей</a:t>
            </a:r>
            <a:endParaRPr lang="ru-RU" dirty="0"/>
          </a:p>
          <a:p>
            <a:r>
              <a:rPr lang="ru-RU" b="1" dirty="0"/>
              <a:t>1 этап</a:t>
            </a:r>
            <a:endParaRPr lang="ru-RU" dirty="0"/>
          </a:p>
          <a:p>
            <a:r>
              <a:rPr lang="ru-RU" i="1" dirty="0"/>
              <a:t>Погружение в проблему, постановка задач. Формулирует цель и задачи проекта.</a:t>
            </a:r>
            <a:endParaRPr lang="ru-RU" dirty="0"/>
          </a:p>
          <a:p>
            <a:r>
              <a:rPr lang="ru-RU" dirty="0"/>
              <a:t>Цель: формировать представления детей о свойствах света и тени.</a:t>
            </a:r>
          </a:p>
          <a:p>
            <a:r>
              <a:rPr lang="ru-RU" dirty="0"/>
              <a:t>Задачи: - познакомить детей со свойствами света и тени;</a:t>
            </a:r>
          </a:p>
          <a:p>
            <a:r>
              <a:rPr lang="ru-RU" dirty="0"/>
              <a:t>- познакомить детей с различными источниками света и правилами безопасного обращения с ними;</a:t>
            </a:r>
          </a:p>
          <a:p>
            <a:r>
              <a:rPr lang="ru-RU" dirty="0"/>
              <a:t>- развивать творческие способности и познавательный интерес по теме проекта на основе наблюдения, сравнения, анализа, обобщения;</a:t>
            </a:r>
          </a:p>
          <a:p>
            <a:r>
              <a:rPr lang="ru-RU" dirty="0"/>
              <a:t>- формировать интерес в театрально - игровой деятельности;</a:t>
            </a:r>
          </a:p>
          <a:p>
            <a:r>
              <a:rPr lang="ru-RU" dirty="0"/>
              <a:t>- воспитывать интерес к явлениям природы, а так же самостоятельность, активность. Входят в проблему. Делятся своими знаниями о живой природе.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162880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 этап</a:t>
            </a:r>
            <a:endParaRPr lang="ru-RU" dirty="0"/>
          </a:p>
          <a:p>
            <a:r>
              <a:rPr lang="ru-RU" i="1" dirty="0"/>
              <a:t>Практическая работа. Обсуждение результатов</a:t>
            </a:r>
            <a:endParaRPr lang="ru-RU" dirty="0"/>
          </a:p>
          <a:p>
            <a:r>
              <a:rPr lang="ru-RU" dirty="0"/>
              <a:t>Проводит совместную работу по ознакомлению детей со свойствами света и тени, с источниками света и правилами безопасного пользования ими.</a:t>
            </a:r>
          </a:p>
          <a:p>
            <a:r>
              <a:rPr lang="ru-RU" dirty="0"/>
              <a:t>Подготавливает дидактические игры: «Подбери пару», «Отгадай, чья тень», «Источники света», разрезные картинки «Всё, что светит ярко».</a:t>
            </a:r>
          </a:p>
          <a:p>
            <a:r>
              <a:rPr lang="ru-RU" dirty="0"/>
              <a:t>Подготавливает и проводит консультацию с родителями воспитанников по теме «Увлекательные игры с тенью».</a:t>
            </a:r>
          </a:p>
          <a:p>
            <a:r>
              <a:rPr lang="ru-RU" dirty="0"/>
              <a:t>Организует среду для познавательно - исследовательской деятельности детей (создание картотеки опытов по выбранной теме); планирует дальнейшую деятельность детей.</a:t>
            </a:r>
          </a:p>
          <a:p>
            <a:r>
              <a:rPr lang="ru-RU" dirty="0"/>
              <a:t>На прогулках проводит подвижные игры: «Догонялки с тенью», «</a:t>
            </a:r>
            <a:r>
              <a:rPr lang="ru-RU" dirty="0" err="1"/>
              <a:t>Повторяшки</a:t>
            </a:r>
            <a:r>
              <a:rPr lang="ru-RU" dirty="0"/>
              <a:t>», «Вместе с другом». Перед знакомством со свойствами света и тени проводились беседы о источниках света, правилах безопасного использования их.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1628800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 этап</a:t>
            </a:r>
            <a:endParaRPr lang="ru-RU" dirty="0"/>
          </a:p>
          <a:p>
            <a:r>
              <a:rPr lang="ru-RU" dirty="0"/>
              <a:t>Систематизация информации Подбирает беседы, литературные произведения и мультфильмы по теме проекта.</a:t>
            </a:r>
          </a:p>
          <a:p>
            <a:r>
              <a:rPr lang="ru-RU" dirty="0"/>
              <a:t>Изготавливает ширму для теневого театра.</a:t>
            </a:r>
          </a:p>
          <a:p>
            <a:r>
              <a:rPr lang="ru-RU" dirty="0"/>
              <a:t>Подготавливает дидактические игры, загадки по систематизации пройденного материала. </a:t>
            </a:r>
            <a:r>
              <a:rPr lang="ru-RU" dirty="0" smtClean="0"/>
              <a:t> </a:t>
            </a:r>
            <a:r>
              <a:rPr lang="ru-RU" dirty="0"/>
              <a:t>Заучивают </a:t>
            </a:r>
            <a:r>
              <a:rPr lang="ru-RU" dirty="0" smtClean="0"/>
              <a:t>стихотворений.</a:t>
            </a:r>
            <a:endParaRPr lang="ru-RU" dirty="0"/>
          </a:p>
          <a:p>
            <a:r>
              <a:rPr lang="ru-RU" dirty="0"/>
              <a:t>Разгадывают загадки. Используют дидактические игры.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861048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4 этап</a:t>
            </a:r>
          </a:p>
          <a:p>
            <a:r>
              <a:rPr lang="ru-RU" dirty="0"/>
              <a:t>Заключительный Вместе с детьми готовит атрибуты для разыгрывания сказки в театре теней, подводит детей к формулированию выводов по проблеме, подготавливает презентацию для выступления на педсовете. Участвуют в изготовлении атрибутов для разыгрывания сказок в театре теней, делают выводы по проблеме.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2204864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СОЦИАЛЬНО-КОММУНИКАТИВОЕ РАЗВИТИЕ</a:t>
            </a:r>
          </a:p>
          <a:p>
            <a:r>
              <a:rPr lang="ru-RU" b="1" dirty="0"/>
              <a:t>Игровая деятельность</a:t>
            </a:r>
            <a:endParaRPr lang="ru-RU" dirty="0"/>
          </a:p>
          <a:p>
            <a:r>
              <a:rPr lang="ru-RU" dirty="0"/>
              <a:t>- Настольно печатные игры: «Подбери пару», «Отгадай, чья тень», «Источники света».</a:t>
            </a:r>
          </a:p>
          <a:p>
            <a:r>
              <a:rPr lang="ru-RU" dirty="0"/>
              <a:t>- Игра: «Свет бывает разный».</a:t>
            </a:r>
          </a:p>
          <a:p>
            <a:r>
              <a:rPr lang="ru-RU" dirty="0"/>
              <a:t>- Игровая ситуация: «Угадай сказку» (по тени).</a:t>
            </a:r>
          </a:p>
          <a:p>
            <a:r>
              <a:rPr lang="ru-RU" dirty="0"/>
              <a:t>ФИЗИЧЕСКОЕ РАЗВИТИЕ</a:t>
            </a:r>
          </a:p>
          <a:p>
            <a:r>
              <a:rPr lang="ru-RU" i="1" dirty="0"/>
              <a:t>Игровая деятельность</a:t>
            </a:r>
            <a:endParaRPr lang="ru-RU" dirty="0"/>
          </a:p>
          <a:p>
            <a:r>
              <a:rPr lang="ru-RU" dirty="0"/>
              <a:t>Подвижные игры: «Догонялки с тенью», «</a:t>
            </a:r>
            <a:r>
              <a:rPr lang="ru-RU" dirty="0" err="1"/>
              <a:t>Повторяшки</a:t>
            </a:r>
            <a:r>
              <a:rPr lang="ru-RU" dirty="0"/>
              <a:t>», «Вместе с другом».</a:t>
            </a:r>
          </a:p>
          <a:p>
            <a:r>
              <a:rPr lang="ru-RU" dirty="0"/>
              <a:t>- Игровое упражнение: «Допрыгай до тени».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2276872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ПОЗНАВАТЕЛЬНОЕ и РЕЧЕВОЕ РАЗВИТИЕ</a:t>
            </a:r>
          </a:p>
          <a:p>
            <a:r>
              <a:rPr lang="ru-RU" b="1" dirty="0"/>
              <a:t>Ознакомление с окружающим миром</a:t>
            </a:r>
            <a:endParaRPr lang="ru-RU" dirty="0"/>
          </a:p>
          <a:p>
            <a:r>
              <a:rPr lang="ru-RU" dirty="0"/>
              <a:t>-Беседы: «Знакомьтесь свет и тень», «Источники света», «Солнце».</a:t>
            </a:r>
          </a:p>
          <a:p>
            <a:r>
              <a:rPr lang="ru-RU" dirty="0"/>
              <a:t>-Рассматривание иллюстраций в энциклопедии.</a:t>
            </a:r>
          </a:p>
          <a:p>
            <a:r>
              <a:rPr lang="ru-RU" dirty="0"/>
              <a:t>-Наблюдение: за изменениями тени на участке в разное время дня (утром, в полдень, вечером); за солнцем на прогулке (рассмотрим солнце через цветные стеклышки»</a:t>
            </a:r>
          </a:p>
          <a:p>
            <a:r>
              <a:rPr lang="ru-RU" dirty="0"/>
              <a:t>- Просмотр мультфильмов: «</a:t>
            </a:r>
            <a:r>
              <a:rPr lang="ru-RU" dirty="0" err="1"/>
              <a:t>Лунтик</a:t>
            </a:r>
            <a:r>
              <a:rPr lang="ru-RU" dirty="0"/>
              <a:t> и его друзья. Тень»;«</a:t>
            </a:r>
            <a:r>
              <a:rPr lang="ru-RU" dirty="0" err="1"/>
              <a:t>Фиксики</a:t>
            </a:r>
            <a:r>
              <a:rPr lang="ru-RU" dirty="0"/>
              <a:t>. Театр теней».</a:t>
            </a:r>
          </a:p>
          <a:p>
            <a:r>
              <a:rPr lang="ru-RU" dirty="0"/>
              <a:t>- Проведение опытов по выбранной теме.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162880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Введение в математику</a:t>
            </a:r>
            <a:endParaRPr lang="ru-RU" dirty="0"/>
          </a:p>
          <a:p>
            <a:r>
              <a:rPr lang="ru-RU" dirty="0"/>
              <a:t>- игры с разрезными картинками - «Всё, что светит ярко».</a:t>
            </a:r>
          </a:p>
          <a:p>
            <a:r>
              <a:rPr lang="ru-RU" b="1" dirty="0"/>
              <a:t>Развитие речи и обучение грамоте - беседы:</a:t>
            </a:r>
            <a:r>
              <a:rPr lang="ru-RU" dirty="0"/>
              <a:t> «Огонь наш друг и враг», «Куда прячется тень».</a:t>
            </a:r>
          </a:p>
          <a:p>
            <a:r>
              <a:rPr lang="ru-RU" b="1" dirty="0"/>
              <a:t>Приобщение к художественной литературе </a:t>
            </a:r>
            <a:r>
              <a:rPr lang="ru-RU" dirty="0"/>
              <a:t>- отгадывание загадок по теме проекта;</a:t>
            </a:r>
          </a:p>
          <a:p>
            <a:r>
              <a:rPr lang="ru-RU" dirty="0"/>
              <a:t>- чтение и выбор русской народной сказки для театра теней;</a:t>
            </a:r>
          </a:p>
          <a:p>
            <a:r>
              <a:rPr lang="ru-RU" dirty="0"/>
              <a:t>- чтение и заучивание стихотворений «Солнце и тень» Галины </a:t>
            </a:r>
            <a:r>
              <a:rPr lang="ru-RU" dirty="0" err="1"/>
              <a:t>Рукосуевой</a:t>
            </a:r>
            <a:r>
              <a:rPr lang="ru-RU" dirty="0"/>
              <a:t>; «Восход солнца» Сергея Есенина; «Солнце с тучкою…» Валентина </a:t>
            </a:r>
            <a:r>
              <a:rPr lang="ru-RU" dirty="0" err="1"/>
              <a:t>Берестова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005064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ХУДОЖЕСТВЕННО-ЭСТЕТИЧЕСКОЕ РАЗВИТИЕ</a:t>
            </a:r>
          </a:p>
          <a:p>
            <a:r>
              <a:rPr lang="ru-RU" b="1" dirty="0"/>
              <a:t>Изобразительная деятельность</a:t>
            </a:r>
            <a:endParaRPr lang="ru-RU" dirty="0"/>
          </a:p>
          <a:p>
            <a:r>
              <a:rPr lang="ru-RU" dirty="0"/>
              <a:t>- вырезание силуэтов сказочных персонажей;</a:t>
            </a:r>
          </a:p>
          <a:p>
            <a:r>
              <a:rPr lang="ru-RU" dirty="0"/>
              <a:t>- фиксирование результатов опытов.</a:t>
            </a:r>
          </a:p>
          <a:p>
            <a:r>
              <a:rPr lang="ru-RU" dirty="0"/>
              <a:t>Просмотр сказок в театре теней.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н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35696" y="177281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Театр теней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xn--23-6kctz8adq.xn--p1ai/wp-content/uploads/2016/12/%D0%A2%D0%B5%D0%B0%D1%82%D1%80-%D1%82%D0%B5%D0%BD%D0%B5%D0%B9_01-1024x664.jpg"/>
          <p:cNvPicPr>
            <a:picLocks noChangeAspect="1" noChangeArrowheads="1"/>
          </p:cNvPicPr>
          <p:nvPr/>
        </p:nvPicPr>
        <p:blipFill>
          <a:blip r:embed="rId3" cstate="print"/>
          <a:srcRect b="4167"/>
          <a:stretch>
            <a:fillRect/>
          </a:stretch>
        </p:blipFill>
        <p:spPr bwMode="auto">
          <a:xfrm>
            <a:off x="0" y="1772816"/>
            <a:ext cx="3600400" cy="2237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http://900igr.net/up/datai/229389/0004-008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844824"/>
            <a:ext cx="2975331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6" descr="http://zap-degunino.ru/wp-content/uploads/2018/11/Tenevoj-spektak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573017"/>
            <a:ext cx="4248472" cy="2764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723</Words>
  <Application>Microsoft Office PowerPoint</Application>
  <PresentationFormat>Экран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Саргылана Николаевна</cp:lastModifiedBy>
  <cp:revision>20</cp:revision>
  <dcterms:created xsi:type="dcterms:W3CDTF">2020-03-24T02:16:03Z</dcterms:created>
  <dcterms:modified xsi:type="dcterms:W3CDTF">2020-03-25T05:57:57Z</dcterms:modified>
</cp:coreProperties>
</file>