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BB0C-C51A-4D8E-AC98-F76BC6E34975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751AE-C9AC-49B9-B91D-BD3DB9009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BB0C-C51A-4D8E-AC98-F76BC6E34975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751AE-C9AC-49B9-B91D-BD3DB9009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BB0C-C51A-4D8E-AC98-F76BC6E34975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751AE-C9AC-49B9-B91D-BD3DB9009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BB0C-C51A-4D8E-AC98-F76BC6E34975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751AE-C9AC-49B9-B91D-BD3DB9009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BB0C-C51A-4D8E-AC98-F76BC6E34975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751AE-C9AC-49B9-B91D-BD3DB9009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BB0C-C51A-4D8E-AC98-F76BC6E34975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751AE-C9AC-49B9-B91D-BD3DB9009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BB0C-C51A-4D8E-AC98-F76BC6E34975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751AE-C9AC-49B9-B91D-BD3DB9009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BB0C-C51A-4D8E-AC98-F76BC6E34975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751AE-C9AC-49B9-B91D-BD3DB9009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BB0C-C51A-4D8E-AC98-F76BC6E34975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751AE-C9AC-49B9-B91D-BD3DB9009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BB0C-C51A-4D8E-AC98-F76BC6E34975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751AE-C9AC-49B9-B91D-BD3DB9009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BB0C-C51A-4D8E-AC98-F76BC6E34975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751AE-C9AC-49B9-B91D-BD3DB900910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98BB0C-C51A-4D8E-AC98-F76BC6E34975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1751AE-C9AC-49B9-B91D-BD3DB90091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 «Откуда свет к нам в дом пришел?»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8714" cy="2387174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Руководители проекта </a:t>
            </a:r>
            <a:r>
              <a:rPr lang="ru-RU" dirty="0" smtClean="0"/>
              <a:t>воспитатели старшей </a:t>
            </a:r>
            <a:r>
              <a:rPr lang="ru-RU" dirty="0" smtClean="0"/>
              <a:t>группы </a:t>
            </a:r>
            <a:endParaRPr lang="ru-RU" dirty="0" smtClean="0"/>
          </a:p>
          <a:p>
            <a:r>
              <a:rPr lang="ru-RU" dirty="0" smtClean="0"/>
              <a:t>Тип и вид проекта: познавательно-исследовательский, творческий, групповой.</a:t>
            </a:r>
          </a:p>
          <a:p>
            <a:r>
              <a:rPr lang="ru-RU" dirty="0" smtClean="0"/>
              <a:t>Продолжительность: </a:t>
            </a:r>
            <a:r>
              <a:rPr lang="ru-RU" dirty="0" smtClean="0"/>
              <a:t>одна неделя.</a:t>
            </a:r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Заключительный этап</a:t>
            </a:r>
          </a:p>
          <a:p>
            <a:pPr lvl="0"/>
            <a:r>
              <a:rPr lang="ru-RU" dirty="0" smtClean="0"/>
              <a:t>Развлечение </a:t>
            </a:r>
            <a:r>
              <a:rPr lang="ru-RU" b="1" i="1" dirty="0" smtClean="0"/>
              <a:t>«</a:t>
            </a:r>
            <a:r>
              <a:rPr lang="ru-RU" b="1" i="1" dirty="0" smtClean="0"/>
              <a:t>Волшебная сила света»</a:t>
            </a:r>
            <a:r>
              <a:rPr lang="ru-RU" dirty="0" smtClean="0"/>
              <a:t>.</a:t>
            </a:r>
            <a:endParaRPr lang="ru-RU" dirty="0" smtClean="0"/>
          </a:p>
          <a:p>
            <a:pPr lvl="0"/>
            <a:r>
              <a:rPr lang="ru-RU" dirty="0" smtClean="0"/>
              <a:t>Организация выставки </a:t>
            </a:r>
            <a:r>
              <a:rPr lang="ru-RU" b="1" i="1" dirty="0" smtClean="0"/>
              <a:t>«От лучины до лампочки»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Выпуск стенгазеты.</a:t>
            </a:r>
          </a:p>
          <a:p>
            <a:r>
              <a:rPr lang="ru-RU" dirty="0" smtClean="0"/>
              <a:t>Анализ результатов проекта.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В ходе реализации проекта:</a:t>
            </a:r>
            <a:endParaRPr lang="ru-RU" dirty="0" smtClean="0"/>
          </a:p>
          <a:p>
            <a:pPr lvl="0"/>
            <a:r>
              <a:rPr lang="ru-RU" dirty="0" smtClean="0"/>
              <a:t>воспитанники были увлечены различными видами деятельности по теме, развивали свои творческие способности;</a:t>
            </a:r>
          </a:p>
          <a:p>
            <a:pPr lvl="0"/>
            <a:r>
              <a:rPr lang="ru-RU" dirty="0" smtClean="0"/>
              <a:t>усовершенствовали умения осуществлять экспериментальную деятельность, устанавливать причинно-следственные связи в окружающем мире;</a:t>
            </a:r>
          </a:p>
          <a:p>
            <a:pPr lvl="0"/>
            <a:r>
              <a:rPr lang="ru-RU" dirty="0" smtClean="0"/>
              <a:t>расширился и активизировался словарный запас;</a:t>
            </a:r>
          </a:p>
          <a:p>
            <a:r>
              <a:rPr lang="ru-RU" dirty="0" smtClean="0"/>
              <a:t>Проводимая работа объединяла детей, родителей и педагогов.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Использованная литература:</a:t>
            </a:r>
            <a:endParaRPr lang="ru-RU" dirty="0" smtClean="0"/>
          </a:p>
          <a:p>
            <a:r>
              <a:rPr lang="ru-RU" dirty="0" err="1" smtClean="0"/>
              <a:t>Голицина</a:t>
            </a:r>
            <a:r>
              <a:rPr lang="ru-RU" dirty="0" smtClean="0"/>
              <a:t> </a:t>
            </a:r>
            <a:r>
              <a:rPr lang="ru-RU" dirty="0" smtClean="0"/>
              <a:t>Н.С., </a:t>
            </a:r>
            <a:r>
              <a:rPr lang="ru-RU" dirty="0" err="1" smtClean="0"/>
              <a:t>Люзина</a:t>
            </a:r>
            <a:r>
              <a:rPr lang="ru-RU" dirty="0" smtClean="0"/>
              <a:t> С.В., </a:t>
            </a:r>
            <a:r>
              <a:rPr lang="ru-RU" dirty="0" err="1" smtClean="0"/>
              <a:t>Бухарова</a:t>
            </a:r>
            <a:r>
              <a:rPr lang="ru-RU" dirty="0" smtClean="0"/>
              <a:t> Е.Е. ОБЖ для старших дошкольников. Система работы. М.: Скрипторий, 2013.</a:t>
            </a:r>
          </a:p>
          <a:p>
            <a:r>
              <a:rPr lang="ru-RU" dirty="0" err="1" smtClean="0"/>
              <a:t>Дыбина</a:t>
            </a:r>
            <a:r>
              <a:rPr lang="ru-RU" dirty="0" smtClean="0"/>
              <a:t> О.Б. Что было до…Игры-путешествия в прошлое предметов. М.: Сфера, 2010.</a:t>
            </a:r>
          </a:p>
          <a:p>
            <a:r>
              <a:rPr lang="ru-RU" dirty="0" smtClean="0"/>
              <a:t>Журавлева В.Н. Проектная деятельность старших дошкольников. М.: Учитель, 2011.</a:t>
            </a:r>
          </a:p>
          <a:p>
            <a:r>
              <a:rPr lang="ru-RU" dirty="0" err="1" smtClean="0"/>
              <a:t>Нуждина</a:t>
            </a:r>
            <a:r>
              <a:rPr lang="ru-RU" dirty="0" smtClean="0"/>
              <a:t> Т.Д. Мир вещей. Энциклопедия для малышей. Чудо — всюду. Ярославль: Академия развития, 1998.</a:t>
            </a:r>
          </a:p>
          <a:p>
            <a:r>
              <a:rPr lang="ru-RU" dirty="0" smtClean="0"/>
              <a:t>Опытно-экспериментальная деятельность в ДОУ. Конспекты занятий в разных возрастных группах. Составитель </a:t>
            </a:r>
            <a:r>
              <a:rPr lang="ru-RU" dirty="0" err="1" smtClean="0"/>
              <a:t>Нищева</a:t>
            </a:r>
            <a:r>
              <a:rPr lang="ru-RU" dirty="0" smtClean="0"/>
              <a:t> Н.В. СПб.: Детство – Пресс, 2017.</a:t>
            </a:r>
          </a:p>
          <a:p>
            <a:r>
              <a:rPr lang="ru-RU" dirty="0" err="1" smtClean="0"/>
              <a:t>Тугушева</a:t>
            </a:r>
            <a:r>
              <a:rPr lang="ru-RU" dirty="0" smtClean="0"/>
              <a:t> Г. П., Чистякова А.Е. Экспериментальная деятельность среднего и старшего дошкольного возраста. СПб.: Детство – Пресс, 2008.</a:t>
            </a:r>
          </a:p>
          <a:p>
            <a:r>
              <a:rPr lang="ru-RU" dirty="0" err="1" smtClean="0"/>
              <a:t>Шутяева</a:t>
            </a:r>
            <a:r>
              <a:rPr lang="ru-RU" dirty="0" smtClean="0"/>
              <a:t> Е. А. </a:t>
            </a:r>
            <a:r>
              <a:rPr lang="ru-RU" dirty="0" err="1" smtClean="0"/>
              <a:t>Наураша</a:t>
            </a:r>
            <a:r>
              <a:rPr lang="ru-RU" dirty="0" smtClean="0"/>
              <a:t> в стране </a:t>
            </a:r>
            <a:r>
              <a:rPr lang="ru-RU" dirty="0" err="1" smtClean="0"/>
              <a:t>Наурандии</a:t>
            </a:r>
            <a:r>
              <a:rPr lang="ru-RU" dirty="0" smtClean="0"/>
              <a:t>. Цифровая лаборатория для дошкольников и младших школьников. М.: </a:t>
            </a:r>
            <a:r>
              <a:rPr lang="ru-RU" dirty="0" err="1" smtClean="0"/>
              <a:t>Ювента</a:t>
            </a:r>
            <a:r>
              <a:rPr lang="ru-RU" dirty="0" smtClean="0"/>
              <a:t>, 2016.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30352"/>
            <a:ext cx="7829576" cy="2827210"/>
          </a:xfrm>
        </p:spPr>
        <p:txBody>
          <a:bodyPr/>
          <a:lstStyle/>
          <a:p>
            <a:r>
              <a:rPr lang="ru-RU" dirty="0" smtClean="0"/>
              <a:t>Сроки </a:t>
            </a:r>
            <a:r>
              <a:rPr lang="ru-RU" dirty="0" err="1" smtClean="0"/>
              <a:t>реализации:одна</a:t>
            </a:r>
            <a:r>
              <a:rPr lang="ru-RU" dirty="0" smtClean="0"/>
              <a:t> неделя.</a:t>
            </a:r>
            <a:endParaRPr lang="ru-RU" dirty="0" smtClean="0"/>
          </a:p>
          <a:p>
            <a:r>
              <a:rPr lang="ru-RU" dirty="0" smtClean="0"/>
              <a:t>Участники проекта: воспитанники старшего дошкольного </a:t>
            </a:r>
            <a:r>
              <a:rPr lang="ru-RU" dirty="0" smtClean="0"/>
              <a:t>возраста, </a:t>
            </a:r>
            <a:r>
              <a:rPr lang="ru-RU" dirty="0" err="1" smtClean="0"/>
              <a:t>педагоги,родители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Актуальность.</a:t>
            </a:r>
          </a:p>
          <a:p>
            <a:r>
              <a:rPr lang="ru-RU" dirty="0" smtClean="0"/>
              <a:t>Самые ценные и прочные знания добываются человеком самостоятельно. Мы часто недооцениваем значимость исследовательской деятельности ребенка. Обучая детей навыкам, взрослые часто лишают их возможности сделать собственное открытие. От современного образования в контексте ФГОС требуется целенаправленная работа по развитию исследовательских способностей, специально организованное обучение воспитанников умениям и навыкам исследовательского поиска, подготовка к исследовательской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Цель проекта: узнать, </a:t>
            </a:r>
            <a:r>
              <a:rPr lang="ru-RU" dirty="0" smtClean="0"/>
              <a:t>откуда к нам идёт  свет, что такое электричество</a:t>
            </a:r>
            <a:r>
              <a:rPr lang="ru-RU" dirty="0" smtClean="0"/>
              <a:t>, как с ним обращаться и экономно использовать.</a:t>
            </a:r>
          </a:p>
          <a:p>
            <a:r>
              <a:rPr lang="ru-RU" b="1" dirty="0" smtClean="0"/>
              <a:t>Задачи: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расширить знания воспитанников </a:t>
            </a:r>
            <a:r>
              <a:rPr lang="ru-RU" dirty="0" smtClean="0"/>
              <a:t>о свете, об </a:t>
            </a:r>
            <a:r>
              <a:rPr lang="ru-RU" dirty="0" smtClean="0"/>
              <a:t>электричестве, электроприборах, о пользе и опасности электричества; о правилах пользования им; об истории возникновения осветительных приборов.</a:t>
            </a:r>
          </a:p>
          <a:p>
            <a:pPr lvl="0"/>
            <a:r>
              <a:rPr lang="ru-RU" dirty="0" smtClean="0"/>
              <a:t>обогащать, уточнять и активизировать словарный запас по теме; развивать грамматический строй языка; работать над слоговой структурой слов; формировать связную речь.</a:t>
            </a:r>
          </a:p>
          <a:p>
            <a:pPr lvl="0"/>
            <a:r>
              <a:rPr lang="ru-RU" dirty="0" smtClean="0"/>
              <a:t>способствовать развитию интереса воспитанников к исследованиям и экспериментам.</a:t>
            </a:r>
          </a:p>
          <a:p>
            <a:pPr lvl="0"/>
            <a:r>
              <a:rPr lang="ru-RU" dirty="0" smtClean="0"/>
              <a:t>развивать мыслительную деятельность, внимание, воображение, память, мелкую моторику </a:t>
            </a:r>
            <a:r>
              <a:rPr lang="ru-RU" i="1" dirty="0" smtClean="0"/>
              <a:t>(аппликация, рисование, конструирование)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воспитывать элементарные навыки безопасного поведения в быту при обращении с электроприборами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Реализация </a:t>
            </a:r>
            <a:r>
              <a:rPr lang="ru-RU" dirty="0" smtClean="0"/>
              <a:t>проекта.</a:t>
            </a:r>
          </a:p>
          <a:p>
            <a:r>
              <a:rPr lang="ru-RU" dirty="0" smtClean="0"/>
              <a:t>Подготовительный.</a:t>
            </a:r>
          </a:p>
          <a:p>
            <a:pPr lvl="0"/>
            <a:r>
              <a:rPr lang="ru-RU" dirty="0" smtClean="0"/>
              <a:t>Выбор темы проекта.</a:t>
            </a:r>
          </a:p>
          <a:p>
            <a:pPr lvl="0"/>
            <a:r>
              <a:rPr lang="ru-RU" dirty="0" smtClean="0"/>
              <a:t>Подбор иллюстраций, наглядных пособий и оборудования, материала для памяток по энергосбережению.</a:t>
            </a:r>
          </a:p>
          <a:p>
            <a:pPr lvl="0"/>
            <a:r>
              <a:rPr lang="ru-RU" dirty="0" smtClean="0"/>
              <a:t>Изучение методической и познавательной литературы для подготовки к совместной деятельности </a:t>
            </a:r>
            <a:r>
              <a:rPr lang="ru-RU" i="1" dirty="0" smtClean="0"/>
              <a:t>(подвижные, дидактические игры, беседы)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Беседы с родителями о проведении проекта.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Познавательное и социально-коммуникативное развитие.</a:t>
            </a:r>
          </a:p>
          <a:p>
            <a:r>
              <a:rPr lang="ru-RU" dirty="0" smtClean="0"/>
              <a:t>Беседы: </a:t>
            </a:r>
            <a:r>
              <a:rPr lang="ru-RU" b="1" i="1" dirty="0" smtClean="0"/>
              <a:t>«Как люди раньше освещали свои жилища?»</a:t>
            </a:r>
            <a:r>
              <a:rPr lang="ru-RU" dirty="0" smtClean="0"/>
              <a:t>, </a:t>
            </a:r>
            <a:r>
              <a:rPr lang="ru-RU" b="1" i="1" dirty="0" smtClean="0"/>
              <a:t>«Откуда к нам приходит </a:t>
            </a:r>
            <a:r>
              <a:rPr lang="ru-RU" b="1" i="1" dirty="0" smtClean="0"/>
              <a:t>свет?»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b="1" i="1" dirty="0" smtClean="0"/>
              <a:t>«Электричество опасно!»</a:t>
            </a:r>
            <a:r>
              <a:rPr lang="ru-RU" dirty="0" smtClean="0"/>
              <a:t>, беседа с электриком детского сада</a:t>
            </a:r>
          </a:p>
          <a:p>
            <a:r>
              <a:rPr lang="ru-RU" dirty="0" smtClean="0"/>
              <a:t>Экскурсии: в </a:t>
            </a:r>
            <a:r>
              <a:rPr lang="ru-RU" dirty="0" err="1" smtClean="0"/>
              <a:t>электрощитовую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прачечную </a:t>
            </a:r>
            <a:r>
              <a:rPr lang="ru-RU" i="1" dirty="0" smtClean="0"/>
              <a:t>(наблюдение за работой сотрудника прачечной, какие электроприборы использует в работе)</a:t>
            </a:r>
            <a:endParaRPr lang="ru-RU" dirty="0" smtClean="0"/>
          </a:p>
          <a:p>
            <a:r>
              <a:rPr lang="ru-RU" dirty="0" smtClean="0"/>
              <a:t>Показ электроинструментов и рассказ об их использовании </a:t>
            </a:r>
            <a:r>
              <a:rPr lang="ru-RU" i="1" dirty="0" smtClean="0"/>
              <a:t>(рабочий </a:t>
            </a:r>
            <a:r>
              <a:rPr lang="ru-RU" i="1" dirty="0" err="1" smtClean="0"/>
              <a:t>д</a:t>
            </a:r>
            <a:r>
              <a:rPr lang="ru-RU" i="1" dirty="0" smtClean="0"/>
              <a:t>/с </a:t>
            </a:r>
            <a:r>
              <a:rPr lang="ru-RU" i="1" dirty="0" err="1" smtClean="0"/>
              <a:t>Cтепанов</a:t>
            </a:r>
            <a:r>
              <a:rPr lang="ru-RU" i="1" dirty="0" smtClean="0"/>
              <a:t> А.В.)</a:t>
            </a:r>
            <a:endParaRPr lang="ru-RU" dirty="0" smtClean="0"/>
          </a:p>
          <a:p>
            <a:r>
              <a:rPr lang="ru-RU" dirty="0" smtClean="0"/>
              <a:t>Просмотр презентаций и обучающих мультфильмов: </a:t>
            </a:r>
            <a:r>
              <a:rPr lang="ru-RU" b="1" i="1" dirty="0" smtClean="0"/>
              <a:t>«История возникновения электричества»</a:t>
            </a:r>
            <a:r>
              <a:rPr lang="ru-RU" dirty="0" smtClean="0"/>
              <a:t>, </a:t>
            </a:r>
            <a:r>
              <a:rPr lang="ru-RU" b="1" i="1" dirty="0" smtClean="0"/>
              <a:t>«Волшебное электричество»</a:t>
            </a:r>
            <a:r>
              <a:rPr lang="ru-RU" dirty="0" smtClean="0"/>
              <a:t>, </a:t>
            </a:r>
            <a:r>
              <a:rPr lang="ru-RU" b="1" i="1" dirty="0" smtClean="0"/>
              <a:t>«Бытовые электроприборы»</a:t>
            </a:r>
            <a:r>
              <a:rPr lang="ru-RU" dirty="0" smtClean="0"/>
              <a:t>, </a:t>
            </a:r>
            <a:r>
              <a:rPr lang="ru-RU" b="1" i="1" dirty="0" smtClean="0"/>
              <a:t>«Электрический ток»</a:t>
            </a:r>
            <a:r>
              <a:rPr lang="ru-RU" dirty="0" smtClean="0"/>
              <a:t>, </a:t>
            </a:r>
            <a:r>
              <a:rPr lang="ru-RU" b="1" i="1" dirty="0" smtClean="0"/>
              <a:t>«Как включается свет?»</a:t>
            </a:r>
            <a:r>
              <a:rPr lang="ru-RU" i="1" dirty="0" smtClean="0"/>
              <a:t>(приключение Искорки и её друзей)</a:t>
            </a:r>
            <a:r>
              <a:rPr lang="ru-RU" dirty="0" smtClean="0"/>
              <a:t>, </a:t>
            </a:r>
            <a:r>
              <a:rPr lang="ru-RU" b="1" i="1" dirty="0" smtClean="0"/>
              <a:t>«Хотим всё знать»</a:t>
            </a:r>
            <a:r>
              <a:rPr lang="ru-RU" dirty="0" smtClean="0"/>
              <a:t> </a:t>
            </a:r>
            <a:r>
              <a:rPr lang="ru-RU" i="1" dirty="0" smtClean="0"/>
              <a:t>(24 серия. Электричество)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Дидактические игры: </a:t>
            </a:r>
            <a:r>
              <a:rPr lang="ru-RU" b="1" i="1" dirty="0" smtClean="0"/>
              <a:t>«Как к нам лампа в дом пришла»</a:t>
            </a:r>
            <a:r>
              <a:rPr lang="ru-RU" dirty="0" smtClean="0"/>
              <a:t>, </a:t>
            </a:r>
            <a:r>
              <a:rPr lang="ru-RU" b="1" i="1" dirty="0" smtClean="0"/>
              <a:t>«Можно –нельзя»</a:t>
            </a:r>
            <a:r>
              <a:rPr lang="ru-RU" dirty="0" smtClean="0"/>
              <a:t>,</a:t>
            </a:r>
          </a:p>
          <a:p>
            <a:r>
              <a:rPr lang="ru-RU" b="1" i="1" dirty="0" smtClean="0"/>
              <a:t>«Собери картинку»</a:t>
            </a:r>
            <a:r>
              <a:rPr lang="ru-RU" dirty="0" smtClean="0"/>
              <a:t>, </a:t>
            </a:r>
            <a:r>
              <a:rPr lang="ru-RU" b="1" i="1" dirty="0" smtClean="0"/>
              <a:t>«Будь внимателен»</a:t>
            </a:r>
            <a:r>
              <a:rPr lang="ru-RU" dirty="0" smtClean="0"/>
              <a:t>, </a:t>
            </a:r>
            <a:r>
              <a:rPr lang="ru-RU" b="1" i="1" dirty="0" smtClean="0"/>
              <a:t>«Чего не стало?»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Экспериментирование </a:t>
            </a:r>
            <a:r>
              <a:rPr lang="ru-RU" i="1" dirty="0" smtClean="0"/>
              <a:t>(с использованием детской цифровой лаборатории </a:t>
            </a:r>
            <a:r>
              <a:rPr lang="ru-RU" b="1" i="1" dirty="0" smtClean="0"/>
              <a:t>«</a:t>
            </a:r>
            <a:r>
              <a:rPr lang="ru-RU" b="1" i="1" dirty="0" err="1" smtClean="0"/>
              <a:t>Наураша</a:t>
            </a:r>
            <a:r>
              <a:rPr lang="ru-RU" b="1" i="1" dirty="0" smtClean="0"/>
              <a:t> в стране </a:t>
            </a:r>
            <a:r>
              <a:rPr lang="ru-RU" b="1" i="1" dirty="0" err="1" smtClean="0"/>
              <a:t>Наурандии</a:t>
            </a:r>
            <a:r>
              <a:rPr lang="ru-RU" b="1" i="1" dirty="0" smtClean="0"/>
              <a:t>»</a:t>
            </a:r>
            <a:r>
              <a:rPr lang="ru-RU" i="1" dirty="0" smtClean="0"/>
              <a:t>)</a:t>
            </a:r>
            <a:r>
              <a:rPr lang="ru-RU" dirty="0" smtClean="0"/>
              <a:t>: </a:t>
            </a:r>
            <a:r>
              <a:rPr lang="ru-RU" b="1" i="1" dirty="0" smtClean="0"/>
              <a:t>«Влияние света на жизнь растений»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b="1" i="1" dirty="0" smtClean="0"/>
              <a:t>«Измерение силы света возле окна», «Сравнительные измерения света»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Сюжетно – ролевые игры: </a:t>
            </a:r>
            <a:r>
              <a:rPr lang="ru-RU" b="1" i="1" dirty="0" smtClean="0"/>
              <a:t>«Магазин электроприборов»</a:t>
            </a:r>
            <a:r>
              <a:rPr lang="ru-RU" dirty="0" smtClean="0"/>
              <a:t> </a:t>
            </a:r>
            <a:r>
              <a:rPr lang="ru-RU" i="1" dirty="0" smtClean="0"/>
              <a:t>(фонари и лампы)</a:t>
            </a:r>
            <a:r>
              <a:rPr lang="ru-RU" dirty="0" smtClean="0"/>
              <a:t>, </a:t>
            </a:r>
            <a:r>
              <a:rPr lang="ru-RU" b="1" i="1" dirty="0" smtClean="0"/>
              <a:t>«</a:t>
            </a:r>
            <a:r>
              <a:rPr lang="ru-RU" b="1" i="1" dirty="0" err="1" smtClean="0"/>
              <a:t>Мы-электрики</a:t>
            </a:r>
            <a:r>
              <a:rPr lang="ru-RU" b="1" i="1" dirty="0" smtClean="0"/>
              <a:t>»</a:t>
            </a:r>
            <a:r>
              <a:rPr lang="ru-RU" dirty="0" smtClean="0"/>
              <a:t>, </a:t>
            </a:r>
            <a:r>
              <a:rPr lang="ru-RU" b="1" i="1" dirty="0" smtClean="0"/>
              <a:t>«Магазин бытовой техники»</a:t>
            </a:r>
            <a:r>
              <a:rPr lang="ru-RU" dirty="0" smtClean="0"/>
              <a:t> </a:t>
            </a:r>
            <a:r>
              <a:rPr lang="ru-RU" i="1" dirty="0" smtClean="0"/>
              <a:t>(оборудование: карточки с изображением бытовой техники)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Речевое развитие.</a:t>
            </a:r>
          </a:p>
          <a:p>
            <a:r>
              <a:rPr lang="ru-RU" dirty="0" err="1" smtClean="0"/>
              <a:t>Разучиваниеи</a:t>
            </a:r>
            <a:r>
              <a:rPr lang="ru-RU" dirty="0" smtClean="0"/>
              <a:t> составление загадок об электроприборах.</a:t>
            </a:r>
          </a:p>
          <a:p>
            <a:r>
              <a:rPr lang="ru-RU" dirty="0" smtClean="0"/>
              <a:t>Беседы: </a:t>
            </a:r>
            <a:r>
              <a:rPr lang="ru-RU" dirty="0" smtClean="0"/>
              <a:t>» Что такое свет?», « Что мы видим благодаря свету?»</a:t>
            </a:r>
            <a:r>
              <a:rPr lang="ru-RU" b="1" i="1" dirty="0" smtClean="0"/>
              <a:t>«Электроприборы- </a:t>
            </a:r>
            <a:r>
              <a:rPr lang="ru-RU" b="1" i="1" dirty="0" smtClean="0"/>
              <a:t>наши помощники</a:t>
            </a:r>
            <a:r>
              <a:rPr lang="ru-RU" b="1" i="1" dirty="0" smtClean="0"/>
              <a:t>»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Речевые игры: </a:t>
            </a:r>
            <a:r>
              <a:rPr lang="ru-RU" b="1" i="1" dirty="0" smtClean="0"/>
              <a:t>«Один – много»</a:t>
            </a:r>
            <a:r>
              <a:rPr lang="ru-RU" dirty="0" smtClean="0"/>
              <a:t>, </a:t>
            </a:r>
            <a:r>
              <a:rPr lang="ru-RU" b="1" i="1" dirty="0" smtClean="0"/>
              <a:t>«Назови ласково»</a:t>
            </a:r>
            <a:r>
              <a:rPr lang="ru-RU" dirty="0" smtClean="0"/>
              <a:t>, </a:t>
            </a:r>
            <a:r>
              <a:rPr lang="ru-RU" b="1" i="1" dirty="0" smtClean="0"/>
              <a:t>«что изменилось?»</a:t>
            </a:r>
            <a:r>
              <a:rPr lang="ru-RU" dirty="0" smtClean="0"/>
              <a:t>, </a:t>
            </a:r>
            <a:r>
              <a:rPr lang="ru-RU" b="1" i="1" dirty="0" smtClean="0"/>
              <a:t>«Закончи предложение»</a:t>
            </a:r>
            <a:r>
              <a:rPr lang="ru-RU" dirty="0" smtClean="0"/>
              <a:t>, </a:t>
            </a:r>
            <a:r>
              <a:rPr lang="ru-RU" b="1" i="1" dirty="0" smtClean="0"/>
              <a:t>«Скажи со словом "нет"»</a:t>
            </a:r>
            <a:r>
              <a:rPr lang="ru-RU" dirty="0" smtClean="0"/>
              <a:t>, </a:t>
            </a:r>
            <a:r>
              <a:rPr lang="ru-RU" b="1" i="1" dirty="0" smtClean="0"/>
              <a:t>«Посчитай»</a:t>
            </a:r>
            <a:r>
              <a:rPr lang="ru-RU" dirty="0" smtClean="0"/>
              <a:t>, </a:t>
            </a:r>
            <a:r>
              <a:rPr lang="ru-RU" b="1" i="1" dirty="0" smtClean="0"/>
              <a:t>«Какое слово отличается от других?»</a:t>
            </a:r>
            <a:r>
              <a:rPr lang="ru-RU" dirty="0" smtClean="0"/>
              <a:t>, </a:t>
            </a:r>
            <a:r>
              <a:rPr lang="ru-RU" b="1" i="1" dirty="0" smtClean="0"/>
              <a:t>«Что лишнее?»</a:t>
            </a:r>
            <a:r>
              <a:rPr lang="ru-RU" dirty="0" smtClean="0"/>
              <a:t>, </a:t>
            </a:r>
            <a:r>
              <a:rPr lang="ru-RU" b="1" i="1" dirty="0" smtClean="0"/>
              <a:t>«Скажи наоборот»</a:t>
            </a:r>
            <a:r>
              <a:rPr lang="ru-RU" dirty="0" smtClean="0"/>
              <a:t>, </a:t>
            </a:r>
            <a:r>
              <a:rPr lang="ru-RU" b="1" i="1" dirty="0" smtClean="0"/>
              <a:t>«Кухонные помощники»</a:t>
            </a:r>
            <a:r>
              <a:rPr lang="ru-RU" dirty="0" smtClean="0"/>
              <a:t>, </a:t>
            </a:r>
            <a:r>
              <a:rPr lang="ru-RU" b="1" i="1" dirty="0" smtClean="0"/>
              <a:t>«</a:t>
            </a:r>
            <a:r>
              <a:rPr lang="ru-RU" b="1" i="1" dirty="0" err="1" smtClean="0"/>
              <a:t>Незнайкины</a:t>
            </a:r>
            <a:r>
              <a:rPr lang="ru-RU" b="1" i="1" dirty="0" smtClean="0"/>
              <a:t> ошибки»</a:t>
            </a:r>
            <a:r>
              <a:rPr lang="ru-RU" dirty="0" smtClean="0"/>
              <a:t>, </a:t>
            </a:r>
            <a:r>
              <a:rPr lang="ru-RU" b="1" i="1" dirty="0" smtClean="0"/>
              <a:t>«Если не работает…?»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Составление описательного рассказа с опорой на </a:t>
            </a:r>
            <a:r>
              <a:rPr lang="ru-RU" dirty="0" err="1" smtClean="0"/>
              <a:t>мнемотаблицу</a:t>
            </a:r>
            <a:r>
              <a:rPr lang="ru-RU" dirty="0" smtClean="0"/>
              <a:t> </a:t>
            </a:r>
            <a:r>
              <a:rPr lang="ru-RU" b="1" i="1" dirty="0" smtClean="0"/>
              <a:t>«Чем отличается темнота от света?»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Художественно-эстетическое развитие.</a:t>
            </a:r>
          </a:p>
          <a:p>
            <a:r>
              <a:rPr lang="ru-RU" dirty="0" smtClean="0"/>
              <a:t>Чтение: И. Ревю </a:t>
            </a:r>
            <a:r>
              <a:rPr lang="ru-RU" b="1" i="1" dirty="0" smtClean="0"/>
              <a:t>«Электричество -мой друг»</a:t>
            </a:r>
            <a:r>
              <a:rPr lang="ru-RU" dirty="0" smtClean="0"/>
              <a:t>, </a:t>
            </a:r>
            <a:r>
              <a:rPr lang="ru-RU" b="1" i="1" dirty="0" smtClean="0"/>
              <a:t>«Уроки безопасности»</a:t>
            </a:r>
            <a:r>
              <a:rPr lang="ru-RU" dirty="0" smtClean="0"/>
              <a:t>, стихотворения О. Емельянова </a:t>
            </a:r>
            <a:r>
              <a:rPr lang="ru-RU" b="1" i="1" dirty="0" smtClean="0"/>
              <a:t>«Что включается в розетку?»</a:t>
            </a:r>
            <a:r>
              <a:rPr lang="ru-RU" dirty="0" smtClean="0"/>
              <a:t>, А. </a:t>
            </a:r>
            <a:r>
              <a:rPr lang="ru-RU" dirty="0" err="1" smtClean="0"/>
              <a:t>Валевский</a:t>
            </a:r>
            <a:r>
              <a:rPr lang="ru-RU" dirty="0" smtClean="0"/>
              <a:t> </a:t>
            </a:r>
            <a:r>
              <a:rPr lang="ru-RU" b="1" i="1" dirty="0" smtClean="0"/>
              <a:t>«Электричество»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Аппликация </a:t>
            </a:r>
            <a:r>
              <a:rPr lang="ru-RU" b="1" i="1" dirty="0" smtClean="0"/>
              <a:t>«Лампа накаливания, лампа энергосберегающая»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Рисование:  </a:t>
            </a:r>
            <a:r>
              <a:rPr lang="ru-RU" dirty="0" smtClean="0"/>
              <a:t>«Как мы делали эксперименты?», </a:t>
            </a:r>
            <a:r>
              <a:rPr lang="ru-RU" b="1" i="1" dirty="0" smtClean="0"/>
              <a:t>«Фонари </a:t>
            </a:r>
            <a:r>
              <a:rPr lang="ru-RU" b="1" i="1" dirty="0" smtClean="0"/>
              <a:t>в городском парке»</a:t>
            </a:r>
            <a:r>
              <a:rPr lang="ru-RU" dirty="0" smtClean="0"/>
              <a:t>, </a:t>
            </a:r>
            <a:r>
              <a:rPr lang="ru-RU" b="1" i="1" dirty="0" smtClean="0"/>
              <a:t>«Лампа на столе»</a:t>
            </a:r>
            <a:r>
              <a:rPr lang="ru-RU" dirty="0" smtClean="0"/>
              <a:t>, </a:t>
            </a:r>
            <a:r>
              <a:rPr lang="ru-RU" b="1" i="1" dirty="0" smtClean="0"/>
              <a:t>«Электроприборы- наши помощники»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Конструирование </a:t>
            </a:r>
            <a:r>
              <a:rPr lang="ru-RU" b="1" i="1" dirty="0" smtClean="0"/>
              <a:t>«Фонарики</a:t>
            </a:r>
            <a:r>
              <a:rPr lang="ru-RU" b="1" i="1" dirty="0" smtClean="0"/>
              <a:t>», «Подземный ход для крота»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Физическое развитие.</a:t>
            </a:r>
          </a:p>
          <a:p>
            <a:r>
              <a:rPr lang="ru-RU" dirty="0" smtClean="0"/>
              <a:t>Подвижные игры:  </a:t>
            </a:r>
            <a:r>
              <a:rPr lang="ru-RU" dirty="0" smtClean="0"/>
              <a:t>«День и ночь», </a:t>
            </a:r>
            <a:r>
              <a:rPr lang="ru-RU" b="1" i="1" dirty="0" smtClean="0"/>
              <a:t>«Электрический </a:t>
            </a:r>
            <a:r>
              <a:rPr lang="ru-RU" b="1" i="1" dirty="0" smtClean="0"/>
              <a:t>ток- мощный поток»</a:t>
            </a:r>
            <a:r>
              <a:rPr lang="ru-RU" dirty="0" smtClean="0"/>
              <a:t>, </a:t>
            </a:r>
            <a:r>
              <a:rPr lang="ru-RU" b="1" i="1" dirty="0" smtClean="0"/>
              <a:t>«Электрическая цепь»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Физкультминутка: </a:t>
            </a:r>
            <a:r>
              <a:rPr lang="ru-RU" b="1" i="1" dirty="0" smtClean="0"/>
              <a:t>«Ток бежит по проводам»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Работа с родителями.</a:t>
            </a:r>
          </a:p>
          <a:p>
            <a:pPr lvl="0"/>
            <a:r>
              <a:rPr lang="ru-RU" dirty="0" smtClean="0"/>
              <a:t>Оформление памяток для родителей об экономном использовании электроэнергии.</a:t>
            </a:r>
          </a:p>
          <a:p>
            <a:pPr lvl="0"/>
            <a:r>
              <a:rPr lang="ru-RU" dirty="0" smtClean="0"/>
              <a:t>Раздача родителям памяток </a:t>
            </a:r>
            <a:r>
              <a:rPr lang="ru-RU" b="1" i="1" dirty="0" smtClean="0"/>
              <a:t>«Давайте будем экономными»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Информация для родителей </a:t>
            </a:r>
            <a:r>
              <a:rPr lang="ru-RU" b="1" i="1" dirty="0" smtClean="0"/>
              <a:t>«Безопасное обращение с электричеством взрослых и детей»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Творческое задание: знакомство с электроприборами дома, фотографии с ними и составление описательного рассказа.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</TotalTime>
  <Words>462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Проект  «Откуда свет к нам в дом пришел?»</vt:lpstr>
      <vt:lpstr>Слайд 2</vt:lpstr>
      <vt:lpstr>Слайд 3</vt:lpstr>
      <vt:lpstr>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«Откуда свет к нам в дом пришел?»</dc:title>
  <dc:creator>Admin</dc:creator>
  <cp:lastModifiedBy>Admin</cp:lastModifiedBy>
  <cp:revision>1</cp:revision>
  <dcterms:created xsi:type="dcterms:W3CDTF">2020-03-25T07:04:40Z</dcterms:created>
  <dcterms:modified xsi:type="dcterms:W3CDTF">2020-03-25T07:51:55Z</dcterms:modified>
</cp:coreProperties>
</file>